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3"/>
  </p:notesMasterIdLst>
  <p:sldIdLst>
    <p:sldId id="257" r:id="rId2"/>
    <p:sldId id="271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9" r:id="rId11"/>
    <p:sldId id="270" r:id="rId1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7EEBDEF3-B82A-41BE-B5FB-E1D6DA1703C8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FFB00105-18A2-414B-9661-FEA7FB79F8D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4941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D33F46-6308-4419-9191-FC04291A4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C41539C-9A97-4929-BE0F-9C1E558D1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9ED9C53-C1F7-49DB-AAB7-43426AC8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01985D0-AEE6-4D34-B19A-E7EE5C9C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2166AA1-55BD-471C-8236-035394C81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4685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C558EDD-D76B-47D3-AFD1-BBAF59D7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A30C7B0-2569-4463-AF55-32BD55659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1F32B00-21E0-4A70-8BC4-366258101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8EDF3AA-FEBB-4E3F-B3BB-7835925F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C14C6A-0E21-4700-A9CE-8339A1AF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6902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0C80E35-E503-4F25-86A3-341AB8D0B8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BAA25154-BAE8-4384-8D6B-78BE6F257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A3826E3-DFEF-46BB-AB87-43213E29C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C3E61FC-A6DB-4839-BDBE-93EBB042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461CE9E-CEA5-4A69-967E-A246D9EF4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1426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1488B3-0904-488B-9CEB-DB9326956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00F2E5D-CEB5-4D21-B3CB-98EE35E7B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5824E85-6765-48E6-B97E-A8CF50281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49388AA-CD9C-413C-B29B-B822CB828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B2D8D46-A268-4124-A5C9-B2DBA9C8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329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040BA29-C482-4D96-B598-B0CFF7329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387048E-265D-4DAF-A3B1-C27ABF2D0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3FBF61C-96E6-4763-AB07-18A35015F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54DB022-845E-4DF3-8624-84BE8B5CA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E06E5C3-B046-458B-B085-1A2A812A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1428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8D5DE5C-140D-4D01-8928-753FDF747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619F19D-3C65-46DB-89BD-D31B77356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F2201F3-D4D3-43D8-AAA2-AB54CD874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07BB489-BA06-42A9-A08D-4B68BB99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E7A4D49-B497-4010-976B-69064AD7A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2B11CD5-1ACB-4955-9A68-9759F8689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93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91D475-D160-4DA5-A3FF-5DC2F137C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B0EF157-C339-4DE5-8E0A-B6FD140BA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3F7149B-C5AD-448F-9C52-A0F5AE6C0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8CB8EFB-41A2-4050-9976-69FE10E03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515460CC-C8CE-47F2-B7C9-1A9F3F6EB6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AFA1A21-9941-40B4-AB04-92B54588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B5F8C6C3-F97B-4C58-AE56-0D9777E50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FEEE2057-C396-4466-B958-7FB6F91AE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919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EB21FC-5EF7-48C7-9380-C79C47F2F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05134EE-BAE8-4894-AFCA-76A5DFD9D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2B38EF1-B438-4F18-B35B-F23EFB119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F6C7777E-01A1-44D9-AA61-8DBB0AAE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53146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73ED12-16DD-46CF-B887-6F65C5C3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0C0A78F3-5A40-4BD7-ABD2-65068F30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F65B257-0A63-4B42-85D8-4EDBA31A3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634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A64A7A-D8B6-4980-9BFD-64E2B6FB5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862C1B7-ACC1-46FA-BFFE-4EF81A867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0758B5E-F8AD-4842-82BE-2D033368A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31B6CDA-8E15-4D31-A624-6939AE07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E456BA2-88A0-4E69-AC84-AB23C78D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319C609-F5B4-4227-9508-5C3567091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4384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340DBB-0B93-47A7-BE46-0DA11B54F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13A5A04F-EF3D-49EF-8A44-AEBD8BA66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F68CCDE-6394-4C8A-8604-F51BDD2C1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F59AA5A-15EB-4D24-A049-63DC276D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6D5C3F2-5563-478B-8365-6E4BAEC6E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24D757A-CC40-4C47-891A-65DCEB4B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884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74704638-6B4F-4E03-9F31-68ABCFE4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5D55BE2-4126-41E6-9712-9094FC186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150AB95-E505-485C-97FD-8C3DD2B4D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3E037-2A98-4EBF-B7CA-25E6EDA37855}" type="datetimeFigureOut">
              <a:rPr lang="he-IL" smtClean="0"/>
              <a:t>י"ג/תמוז/תש"ף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FB21DF5-029A-48C8-A4D9-62B9670CC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8DB8E6C-E309-4920-B781-5EE449C71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43570-74AB-4E8A-9E14-5BD524561FF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485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BED24CFA-0DD8-4782-BA3F-D0FAF6FA5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9F8315-881D-42A6-AE81-9EB047C64D43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Game Rules Explanation </a:t>
            </a:r>
            <a:endParaRPr lang="he-IL" sz="2000" b="1" u="sng" dirty="0"/>
          </a:p>
        </p:txBody>
      </p:sp>
    </p:spTree>
    <p:extLst>
      <p:ext uri="{BB962C8B-B14F-4D97-AF65-F5344CB8AC3E}">
        <p14:creationId xmlns:p14="http://schemas.microsoft.com/office/powerpoint/2010/main" val="252320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תמונה 28">
            <a:extLst>
              <a:ext uri="{FF2B5EF4-FFF2-40B4-BE49-F238E27FC236}">
                <a16:creationId xmlns:a16="http://schemas.microsoft.com/office/drawing/2014/main" id="{5B4490C2-1C3A-455E-9835-73B8C01CA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8429E9-37F4-42A0-BC1E-623A4076E5F8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End Game Screen</a:t>
            </a:r>
            <a:endParaRPr lang="he-IL" sz="2000" b="1" u="sng" dirty="0"/>
          </a:p>
        </p:txBody>
      </p:sp>
    </p:spTree>
    <p:extLst>
      <p:ext uri="{BB962C8B-B14F-4D97-AF65-F5344CB8AC3E}">
        <p14:creationId xmlns:p14="http://schemas.microsoft.com/office/powerpoint/2010/main" val="1965177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123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4CC7F-4B94-4750-B035-4C95F94A1485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u="sng" dirty="0"/>
              <a:t>הסבר על המשחק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AC73D2-092D-49CF-A92D-4A2C7A6FD337}"/>
              </a:ext>
            </a:extLst>
          </p:cNvPr>
          <p:cNvSpPr txBox="1"/>
          <p:nvPr/>
        </p:nvSpPr>
        <p:spPr>
          <a:xfrm>
            <a:off x="526742" y="938813"/>
            <a:ext cx="1123913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28600" indent="-228600">
              <a:buAutoNum type="arabicPeriod"/>
            </a:pPr>
            <a:r>
              <a:rPr lang="he-IL" sz="1400" dirty="0"/>
              <a:t>המטרה להשיג את כמות הנקודות הגבוה ביותר בזמן הקצר ביותר</a:t>
            </a:r>
          </a:p>
          <a:p>
            <a:pPr marL="228600" indent="-228600">
              <a:buAutoNum type="arabicPeriod"/>
            </a:pPr>
            <a:r>
              <a:rPr lang="he-IL" sz="1400" dirty="0"/>
              <a:t>משיגים נקודות על יד סיפוק הנתינים שלך</a:t>
            </a:r>
          </a:p>
          <a:p>
            <a:pPr marL="228600" indent="-228600">
              <a:buAutoNum type="arabicPeriod"/>
            </a:pPr>
            <a:r>
              <a:rPr lang="he-IL" sz="1400" dirty="0"/>
              <a:t>סיפוק נתינים נותן גם בונוסים שונים (פרטים בהמשך)</a:t>
            </a:r>
          </a:p>
          <a:p>
            <a:pPr marL="228600" indent="-228600">
              <a:buAutoNum type="arabicPeriod"/>
            </a:pPr>
            <a:r>
              <a:rPr lang="he-IL" sz="1400" dirty="0"/>
              <a:t>המנצח הוא השחקן עם מספר הנקודות הגבוה ביותר </a:t>
            </a:r>
          </a:p>
        </p:txBody>
      </p:sp>
    </p:spTree>
    <p:extLst>
      <p:ext uri="{BB962C8B-B14F-4D97-AF65-F5344CB8AC3E}">
        <p14:creationId xmlns:p14="http://schemas.microsoft.com/office/powerpoint/2010/main" val="299410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3D537B5-279C-4DA5-A409-9AD420262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54AC1B-1DF0-4C80-9EB0-8D73F107A883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Select Game Settings</a:t>
            </a:r>
            <a:endParaRPr lang="he-IL" sz="2000" b="1" u="sng" dirty="0"/>
          </a:p>
        </p:txBody>
      </p:sp>
    </p:spTree>
    <p:extLst>
      <p:ext uri="{BB962C8B-B14F-4D97-AF65-F5344CB8AC3E}">
        <p14:creationId xmlns:p14="http://schemas.microsoft.com/office/powerpoint/2010/main" val="77641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D64387E-6CD2-4879-AEE6-ECAC708B3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8C96F4-A6FB-4879-AE01-5DF4A550DF3D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Board Game Explanation</a:t>
            </a:r>
            <a:endParaRPr lang="he-IL" sz="2000" b="1" u="sng" dirty="0"/>
          </a:p>
        </p:txBody>
      </p:sp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6AB4A344-CED8-4C81-A910-0D45E6689130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10727925" y="1393794"/>
            <a:ext cx="0" cy="4938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2888955A-90CB-4C38-8F8B-E4CB429A4A9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3968318" y="1841510"/>
            <a:ext cx="44906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6FA4AEC8-C714-4A06-9A9C-930CBEA25AC8}"/>
              </a:ext>
            </a:extLst>
          </p:cNvPr>
          <p:cNvCxnSpPr>
            <a:cxnSpLocks/>
          </p:cNvCxnSpPr>
          <p:nvPr/>
        </p:nvCxnSpPr>
        <p:spPr>
          <a:xfrm>
            <a:off x="7978067" y="1757780"/>
            <a:ext cx="77531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מחבר: מרפקי 16">
            <a:extLst>
              <a:ext uri="{FF2B5EF4-FFF2-40B4-BE49-F238E27FC236}">
                <a16:creationId xmlns:a16="http://schemas.microsoft.com/office/drawing/2014/main" id="{D164096D-CEEB-4417-B198-9416E5654CB3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106271" y="1493669"/>
            <a:ext cx="1402672" cy="901082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: מרפקי 22">
            <a:extLst>
              <a:ext uri="{FF2B5EF4-FFF2-40B4-BE49-F238E27FC236}">
                <a16:creationId xmlns:a16="http://schemas.microsoft.com/office/drawing/2014/main" id="{08C83865-804C-4BA6-8D41-833C0F686F3A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221681" y="1609079"/>
            <a:ext cx="1402672" cy="67026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: מרפקי 24">
            <a:extLst>
              <a:ext uri="{FF2B5EF4-FFF2-40B4-BE49-F238E27FC236}">
                <a16:creationId xmlns:a16="http://schemas.microsoft.com/office/drawing/2014/main" id="{2A6C6F24-A76F-49E9-BD42-41F419E1CF6C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V="1">
            <a:off x="9333762" y="1721160"/>
            <a:ext cx="1407110" cy="44166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7202B30-554C-4AE9-9173-74CD90660BA7}"/>
              </a:ext>
            </a:extLst>
          </p:cNvPr>
          <p:cNvSpPr txBox="1"/>
          <p:nvPr/>
        </p:nvSpPr>
        <p:spPr>
          <a:xfrm>
            <a:off x="9587884" y="2645546"/>
            <a:ext cx="1340528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satisfaction lights</a:t>
            </a:r>
            <a:endParaRPr lang="he-IL" sz="12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C586DC-348C-4B24-9207-4E46C1F26402}"/>
              </a:ext>
            </a:extLst>
          </p:cNvPr>
          <p:cNvSpPr txBox="1"/>
          <p:nvPr/>
        </p:nvSpPr>
        <p:spPr>
          <a:xfrm>
            <a:off x="10230776" y="1887676"/>
            <a:ext cx="994297" cy="6001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a panel of citizens = 500 citizens</a:t>
            </a:r>
            <a:endParaRPr lang="he-IL" sz="11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17D90B-9017-42C5-A821-463138AEA154}"/>
              </a:ext>
            </a:extLst>
          </p:cNvPr>
          <p:cNvSpPr txBox="1"/>
          <p:nvPr/>
        </p:nvSpPr>
        <p:spPr>
          <a:xfrm>
            <a:off x="6578353" y="1626066"/>
            <a:ext cx="1399714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 the right island color is red</a:t>
            </a:r>
            <a:endParaRPr lang="he-IL" sz="11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40AEE5B-233E-43E8-825B-5118E7AFB3E6}"/>
              </a:ext>
            </a:extLst>
          </p:cNvPr>
          <p:cNvSpPr txBox="1"/>
          <p:nvPr/>
        </p:nvSpPr>
        <p:spPr>
          <a:xfrm>
            <a:off x="4417384" y="1626066"/>
            <a:ext cx="1393790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 the left island color is green</a:t>
            </a:r>
            <a:endParaRPr lang="he-IL" sz="1100" dirty="0"/>
          </a:p>
        </p:txBody>
      </p:sp>
    </p:spTree>
    <p:extLst>
      <p:ext uri="{BB962C8B-B14F-4D97-AF65-F5344CB8AC3E}">
        <p14:creationId xmlns:p14="http://schemas.microsoft.com/office/powerpoint/2010/main" val="115663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1EBEDB7-DA5F-4D6C-B11D-997757ECE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33C1DC-BC6A-4D53-B9C8-F122567F7B9E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Categories Satisfaction &amp; Locking</a:t>
            </a:r>
            <a:endParaRPr lang="he-IL" sz="2000" b="1" u="sng" dirty="0"/>
          </a:p>
        </p:txBody>
      </p:sp>
      <p:sp>
        <p:nvSpPr>
          <p:cNvPr id="2" name="אליפסה 1">
            <a:extLst>
              <a:ext uri="{FF2B5EF4-FFF2-40B4-BE49-F238E27FC236}">
                <a16:creationId xmlns:a16="http://schemas.microsoft.com/office/drawing/2014/main" id="{ADC75991-F4D2-4079-8C97-94105C50763E}"/>
              </a:ext>
            </a:extLst>
          </p:cNvPr>
          <p:cNvSpPr/>
          <p:nvPr/>
        </p:nvSpPr>
        <p:spPr>
          <a:xfrm>
            <a:off x="2627790" y="1056443"/>
            <a:ext cx="133164" cy="16867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4F652288-3502-45CA-B610-09867AC791DC}"/>
              </a:ext>
            </a:extLst>
          </p:cNvPr>
          <p:cNvCxnSpPr>
            <a:cxnSpLocks/>
            <a:stCxn id="8" idx="0"/>
            <a:endCxn id="2" idx="4"/>
          </p:cNvCxnSpPr>
          <p:nvPr/>
        </p:nvCxnSpPr>
        <p:spPr>
          <a:xfrm flipV="1">
            <a:off x="2694372" y="1225118"/>
            <a:ext cx="0" cy="7326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72DF4E-ACA7-44B5-AE8B-685D6F84314A}"/>
              </a:ext>
            </a:extLst>
          </p:cNvPr>
          <p:cNvSpPr txBox="1"/>
          <p:nvPr/>
        </p:nvSpPr>
        <p:spPr>
          <a:xfrm>
            <a:off x="1839898" y="1957807"/>
            <a:ext cx="1708948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rebels lock category</a:t>
            </a:r>
            <a:endParaRPr lang="he-IL" sz="1100" dirty="0"/>
          </a:p>
        </p:txBody>
      </p:sp>
      <p:cxnSp>
        <p:nvCxnSpPr>
          <p:cNvPr id="11" name="מחבר חץ ישר 10">
            <a:extLst>
              <a:ext uri="{FF2B5EF4-FFF2-40B4-BE49-F238E27FC236}">
                <a16:creationId xmlns:a16="http://schemas.microsoft.com/office/drawing/2014/main" id="{477AA13D-9221-4C95-A007-939CE2407FD0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627790" y="2219417"/>
            <a:ext cx="66582" cy="14559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מחבר חץ ישר 6">
            <a:extLst>
              <a:ext uri="{FF2B5EF4-FFF2-40B4-BE49-F238E27FC236}">
                <a16:creationId xmlns:a16="http://schemas.microsoft.com/office/drawing/2014/main" id="{DB7B8F8E-DAEA-4B9D-8AB7-F2CE6275D6B1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8066844" y="3429002"/>
            <a:ext cx="2550851" cy="1923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960676-5763-433C-A47C-2911E52500C3}"/>
              </a:ext>
            </a:extLst>
          </p:cNvPr>
          <p:cNvSpPr txBox="1"/>
          <p:nvPr/>
        </p:nvSpPr>
        <p:spPr>
          <a:xfrm>
            <a:off x="8821448" y="1849477"/>
            <a:ext cx="1332022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fields satisfy food</a:t>
            </a:r>
            <a:endParaRPr lang="he-IL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232D13-1075-474C-86FF-CD3CCBF7264D}"/>
              </a:ext>
            </a:extLst>
          </p:cNvPr>
          <p:cNvSpPr txBox="1"/>
          <p:nvPr/>
        </p:nvSpPr>
        <p:spPr>
          <a:xfrm>
            <a:off x="6365290" y="3552177"/>
            <a:ext cx="1701554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buildings and units menu</a:t>
            </a:r>
            <a:endParaRPr lang="he-IL" sz="1100" dirty="0"/>
          </a:p>
        </p:txBody>
      </p:sp>
      <p:cxnSp>
        <p:nvCxnSpPr>
          <p:cNvPr id="16" name="מחבר: מרפקי 15">
            <a:extLst>
              <a:ext uri="{FF2B5EF4-FFF2-40B4-BE49-F238E27FC236}">
                <a16:creationId xmlns:a16="http://schemas.microsoft.com/office/drawing/2014/main" id="{6FA9ABEC-FF41-4962-892B-5F56671036CB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>
            <a:off x="9180557" y="2374153"/>
            <a:ext cx="569969" cy="43836"/>
          </a:xfrm>
          <a:prstGeom prst="bentConnector3">
            <a:avLst>
              <a:gd name="adj1" fmla="val 5155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מחבר: מרפקי 19">
            <a:extLst>
              <a:ext uri="{FF2B5EF4-FFF2-40B4-BE49-F238E27FC236}">
                <a16:creationId xmlns:a16="http://schemas.microsoft.com/office/drawing/2014/main" id="{10BCDDD5-4C67-4737-A218-5E756A13802C}"/>
              </a:ext>
            </a:extLst>
          </p:cNvPr>
          <p:cNvCxnSpPr>
            <a:cxnSpLocks/>
          </p:cNvCxnSpPr>
          <p:nvPr/>
        </p:nvCxnSpPr>
        <p:spPr>
          <a:xfrm rot="5400000">
            <a:off x="8763070" y="2114482"/>
            <a:ext cx="637578" cy="52082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מחבר: מרפקי 20">
            <a:extLst>
              <a:ext uri="{FF2B5EF4-FFF2-40B4-BE49-F238E27FC236}">
                <a16:creationId xmlns:a16="http://schemas.microsoft.com/office/drawing/2014/main" id="{B2177E0C-6B79-426C-9DC6-760ECEB949B8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>
            <a:off x="9004300" y="2233038"/>
            <a:ext cx="605110" cy="361208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מחבר חץ ישר 39">
            <a:extLst>
              <a:ext uri="{FF2B5EF4-FFF2-40B4-BE49-F238E27FC236}">
                <a16:creationId xmlns:a16="http://schemas.microsoft.com/office/drawing/2014/main" id="{2E872956-1669-48C4-B491-EB331D57CF2B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9487459" y="1225119"/>
            <a:ext cx="1387687" cy="624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מחבר חץ ישר 43">
            <a:extLst>
              <a:ext uri="{FF2B5EF4-FFF2-40B4-BE49-F238E27FC236}">
                <a16:creationId xmlns:a16="http://schemas.microsoft.com/office/drawing/2014/main" id="{76CB5D07-7572-46CC-B8B8-285D0164BE6E}"/>
              </a:ext>
            </a:extLst>
          </p:cNvPr>
          <p:cNvCxnSpPr>
            <a:cxnSpLocks/>
          </p:cNvCxnSpPr>
          <p:nvPr/>
        </p:nvCxnSpPr>
        <p:spPr>
          <a:xfrm flipV="1">
            <a:off x="9497626" y="1225118"/>
            <a:ext cx="321077" cy="624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מחבר חץ ישר 45">
            <a:extLst>
              <a:ext uri="{FF2B5EF4-FFF2-40B4-BE49-F238E27FC236}">
                <a16:creationId xmlns:a16="http://schemas.microsoft.com/office/drawing/2014/main" id="{0B5ACE21-5DDD-46B4-A9D8-1E2793E45466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8821449" y="1225119"/>
            <a:ext cx="666010" cy="624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מחבר חץ ישר 47">
            <a:extLst>
              <a:ext uri="{FF2B5EF4-FFF2-40B4-BE49-F238E27FC236}">
                <a16:creationId xmlns:a16="http://schemas.microsoft.com/office/drawing/2014/main" id="{67648E8E-4643-4372-8F27-E82C6FE58201}"/>
              </a:ext>
            </a:extLst>
          </p:cNvPr>
          <p:cNvCxnSpPr/>
          <p:nvPr/>
        </p:nvCxnSpPr>
        <p:spPr>
          <a:xfrm flipV="1">
            <a:off x="7867651" y="1387524"/>
            <a:ext cx="142598" cy="13286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647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9AFF1B0C-744E-44DC-97B8-42EB8D531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789385-F90F-4019-A9EF-CEFF7F976CF3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000" b="1" u="sng" dirty="0"/>
              <a:t>Categories Satisfaction &amp; Locking 2</a:t>
            </a:r>
            <a:endParaRPr lang="he-IL" sz="2000" b="1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B2A49E-F7C6-406B-BA70-236C73DD4A84}"/>
              </a:ext>
            </a:extLst>
          </p:cNvPr>
          <p:cNvSpPr txBox="1"/>
          <p:nvPr/>
        </p:nvSpPr>
        <p:spPr>
          <a:xfrm>
            <a:off x="9454718" y="1961965"/>
            <a:ext cx="932156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gold block</a:t>
            </a:r>
            <a:endParaRPr lang="he-IL" sz="1100" dirty="0"/>
          </a:p>
        </p:txBody>
      </p: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7FE5622A-101D-48B1-9960-075D8B69D11B}"/>
              </a:ext>
            </a:extLst>
          </p:cNvPr>
          <p:cNvCxnSpPr>
            <a:cxnSpLocks/>
          </p:cNvCxnSpPr>
          <p:nvPr/>
        </p:nvCxnSpPr>
        <p:spPr>
          <a:xfrm flipV="1">
            <a:off x="10076155" y="1331651"/>
            <a:ext cx="408373" cy="6303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A743EE57-663E-4598-B9C3-DCE1C52AD8DD}"/>
              </a:ext>
            </a:extLst>
          </p:cNvPr>
          <p:cNvCxnSpPr/>
          <p:nvPr/>
        </p:nvCxnSpPr>
        <p:spPr>
          <a:xfrm flipH="1">
            <a:off x="9454718" y="2223575"/>
            <a:ext cx="466078" cy="5107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09483BB6-F91C-430D-94C0-36170BA869C6}"/>
              </a:ext>
            </a:extLst>
          </p:cNvPr>
          <p:cNvCxnSpPr>
            <a:cxnSpLocks/>
          </p:cNvCxnSpPr>
          <p:nvPr/>
        </p:nvCxnSpPr>
        <p:spPr>
          <a:xfrm flipH="1">
            <a:off x="9579006" y="2223575"/>
            <a:ext cx="341790" cy="8037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>
            <a:extLst>
              <a:ext uri="{FF2B5EF4-FFF2-40B4-BE49-F238E27FC236}">
                <a16:creationId xmlns:a16="http://schemas.microsoft.com/office/drawing/2014/main" id="{7906C508-4C2A-4E5A-9134-DA883FAFACF0}"/>
              </a:ext>
            </a:extLst>
          </p:cNvPr>
          <p:cNvCxnSpPr/>
          <p:nvPr/>
        </p:nvCxnSpPr>
        <p:spPr>
          <a:xfrm flipH="1">
            <a:off x="9765437" y="2223575"/>
            <a:ext cx="155359" cy="12054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E502AB22-C1C1-413D-8067-63FD6AC869B8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8681252" y="3284739"/>
            <a:ext cx="672483" cy="4151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7570FB0-9989-414C-8C30-24606D874075}"/>
              </a:ext>
            </a:extLst>
          </p:cNvPr>
          <p:cNvSpPr txBox="1"/>
          <p:nvPr/>
        </p:nvSpPr>
        <p:spPr>
          <a:xfrm>
            <a:off x="8333915" y="3699911"/>
            <a:ext cx="694674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house</a:t>
            </a:r>
            <a:endParaRPr lang="he-IL" sz="1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C8242C-217B-49D0-986B-58A7E7F172AE}"/>
              </a:ext>
            </a:extLst>
          </p:cNvPr>
          <p:cNvSpPr txBox="1"/>
          <p:nvPr/>
        </p:nvSpPr>
        <p:spPr>
          <a:xfrm>
            <a:off x="9268288" y="4881890"/>
            <a:ext cx="807868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school</a:t>
            </a:r>
            <a:endParaRPr lang="he-IL" sz="1100" dirty="0"/>
          </a:p>
        </p:txBody>
      </p:sp>
      <p:cxnSp>
        <p:nvCxnSpPr>
          <p:cNvPr id="29" name="מחבר חץ ישר 28">
            <a:extLst>
              <a:ext uri="{FF2B5EF4-FFF2-40B4-BE49-F238E27FC236}">
                <a16:creationId xmlns:a16="http://schemas.microsoft.com/office/drawing/2014/main" id="{97C99E19-B95D-4C5E-9EAB-51C821077871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9672222" y="3613212"/>
            <a:ext cx="93215" cy="12686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מחבר: מרפקי 30">
            <a:extLst>
              <a:ext uri="{FF2B5EF4-FFF2-40B4-BE49-F238E27FC236}">
                <a16:creationId xmlns:a16="http://schemas.microsoft.com/office/drawing/2014/main" id="{8D507D72-6936-4A69-ACE7-81E783AED845}"/>
              </a:ext>
            </a:extLst>
          </p:cNvPr>
          <p:cNvCxnSpPr>
            <a:cxnSpLocks/>
            <a:stCxn id="32" idx="1"/>
          </p:cNvCxnSpPr>
          <p:nvPr/>
        </p:nvCxnSpPr>
        <p:spPr>
          <a:xfrm rot="10800000">
            <a:off x="1580232" y="4039348"/>
            <a:ext cx="1170739" cy="905637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85D8BB-DC5D-451A-B965-319EB55C7AEA}"/>
              </a:ext>
            </a:extLst>
          </p:cNvPr>
          <p:cNvSpPr txBox="1"/>
          <p:nvPr/>
        </p:nvSpPr>
        <p:spPr>
          <a:xfrm>
            <a:off x="2750970" y="4729540"/>
            <a:ext cx="164347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rebel button lock by gold block</a:t>
            </a:r>
            <a:endParaRPr lang="he-IL" sz="1100" dirty="0"/>
          </a:p>
        </p:txBody>
      </p:sp>
    </p:spTree>
    <p:extLst>
      <p:ext uri="{BB962C8B-B14F-4D97-AF65-F5344CB8AC3E}">
        <p14:creationId xmlns:p14="http://schemas.microsoft.com/office/powerpoint/2010/main" val="682017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89574EB-77F4-4001-89BB-B66F30FDC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9DF158-44CF-4156-8FC9-FC8DEC6331D1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 Work Arrangement Explanation</a:t>
            </a:r>
            <a:endParaRPr lang="he-IL" sz="2000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E09094-ED65-4CF3-A78B-4AA0DA7F8D1E}"/>
              </a:ext>
            </a:extLst>
          </p:cNvPr>
          <p:cNvSpPr txBox="1"/>
          <p:nvPr/>
        </p:nvSpPr>
        <p:spPr>
          <a:xfrm>
            <a:off x="8246247" y="5020517"/>
            <a:ext cx="141598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rebel button lock by fort</a:t>
            </a:r>
            <a:endParaRPr lang="he-IL" sz="1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F38FE7-8E59-413A-A5AE-A751C3413E55}"/>
              </a:ext>
            </a:extLst>
          </p:cNvPr>
          <p:cNvSpPr txBox="1"/>
          <p:nvPr/>
        </p:nvSpPr>
        <p:spPr>
          <a:xfrm>
            <a:off x="7704722" y="1897996"/>
            <a:ext cx="1606852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1100" dirty="0"/>
              <a:t>the other blocks works in the second factory</a:t>
            </a:r>
            <a:endParaRPr lang="he-IL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BFBDE-C28F-448A-9810-1A2196806DA5}"/>
              </a:ext>
            </a:extLst>
          </p:cNvPr>
          <p:cNvSpPr txBox="1"/>
          <p:nvPr/>
        </p:nvSpPr>
        <p:spPr>
          <a:xfrm>
            <a:off x="9258302" y="1904338"/>
            <a:ext cx="1415987" cy="4308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1100" dirty="0"/>
              <a:t>one block works in the first factory</a:t>
            </a:r>
            <a:endParaRPr lang="he-IL" sz="1100" dirty="0"/>
          </a:p>
        </p:txBody>
      </p: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B7F98BE6-BDF0-4150-BCB6-45B1702959F2}"/>
              </a:ext>
            </a:extLst>
          </p:cNvPr>
          <p:cNvCxnSpPr/>
          <p:nvPr/>
        </p:nvCxnSpPr>
        <p:spPr>
          <a:xfrm flipV="1">
            <a:off x="8424909" y="1375543"/>
            <a:ext cx="0" cy="52879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>
            <a:extLst>
              <a:ext uri="{FF2B5EF4-FFF2-40B4-BE49-F238E27FC236}">
                <a16:creationId xmlns:a16="http://schemas.microsoft.com/office/drawing/2014/main" id="{131F9058-CCBF-4D3D-ABD9-54C936A9E6A4}"/>
              </a:ext>
            </a:extLst>
          </p:cNvPr>
          <p:cNvCxnSpPr/>
          <p:nvPr/>
        </p:nvCxnSpPr>
        <p:spPr>
          <a:xfrm flipV="1">
            <a:off x="8420285" y="1384917"/>
            <a:ext cx="1034433" cy="5194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מחבר ישר 15">
            <a:extLst>
              <a:ext uri="{FF2B5EF4-FFF2-40B4-BE49-F238E27FC236}">
                <a16:creationId xmlns:a16="http://schemas.microsoft.com/office/drawing/2014/main" id="{01FF7A93-5342-498F-95F8-0CDD8DC9BB67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8508148" y="2328883"/>
            <a:ext cx="0" cy="14797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מחבר חץ ישר 18">
            <a:extLst>
              <a:ext uri="{FF2B5EF4-FFF2-40B4-BE49-F238E27FC236}">
                <a16:creationId xmlns:a16="http://schemas.microsoft.com/office/drawing/2014/main" id="{616DA010-7F02-4AEC-B1B1-7BE69576D758}"/>
              </a:ext>
            </a:extLst>
          </p:cNvPr>
          <p:cNvCxnSpPr>
            <a:cxnSpLocks/>
          </p:cNvCxnSpPr>
          <p:nvPr/>
        </p:nvCxnSpPr>
        <p:spPr>
          <a:xfrm>
            <a:off x="8508148" y="3808676"/>
            <a:ext cx="77234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מחבר חץ ישר 20">
            <a:extLst>
              <a:ext uri="{FF2B5EF4-FFF2-40B4-BE49-F238E27FC236}">
                <a16:creationId xmlns:a16="http://schemas.microsoft.com/office/drawing/2014/main" id="{2ABB1B19-6657-4EF2-80C7-09FA850FAF4A}"/>
              </a:ext>
            </a:extLst>
          </p:cNvPr>
          <p:cNvCxnSpPr/>
          <p:nvPr/>
        </p:nvCxnSpPr>
        <p:spPr>
          <a:xfrm flipV="1">
            <a:off x="9937996" y="1384917"/>
            <a:ext cx="555410" cy="5194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: מרפקי 22">
            <a:extLst>
              <a:ext uri="{FF2B5EF4-FFF2-40B4-BE49-F238E27FC236}">
                <a16:creationId xmlns:a16="http://schemas.microsoft.com/office/drawing/2014/main" id="{65724774-43C5-4117-9C1E-DEE97AD8378F}"/>
              </a:ext>
            </a:extLst>
          </p:cNvPr>
          <p:cNvCxnSpPr>
            <a:cxnSpLocks/>
          </p:cNvCxnSpPr>
          <p:nvPr/>
        </p:nvCxnSpPr>
        <p:spPr>
          <a:xfrm rot="16200000" flipH="1">
            <a:off x="9516510" y="2796111"/>
            <a:ext cx="1349007" cy="427238"/>
          </a:xfrm>
          <a:prstGeom prst="bentConnector3">
            <a:avLst>
              <a:gd name="adj1" fmla="val 427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 חץ ישר 24">
            <a:extLst>
              <a:ext uri="{FF2B5EF4-FFF2-40B4-BE49-F238E27FC236}">
                <a16:creationId xmlns:a16="http://schemas.microsoft.com/office/drawing/2014/main" id="{DAF23A35-5F04-4D69-BFFC-F1CAE42E2E2A}"/>
              </a:ext>
            </a:extLst>
          </p:cNvPr>
          <p:cNvCxnSpPr/>
          <p:nvPr/>
        </p:nvCxnSpPr>
        <p:spPr>
          <a:xfrm flipH="1">
            <a:off x="9871969" y="3684233"/>
            <a:ext cx="532660" cy="124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מחבר חץ ישר 26">
            <a:extLst>
              <a:ext uri="{FF2B5EF4-FFF2-40B4-BE49-F238E27FC236}">
                <a16:creationId xmlns:a16="http://schemas.microsoft.com/office/drawing/2014/main" id="{D642DE1E-21F5-47AB-8789-FB1AFCA98973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9662234" y="4070286"/>
            <a:ext cx="1012055" cy="11656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99FB796-8CAE-495C-A76B-CEFB42CB7CA0}"/>
              </a:ext>
            </a:extLst>
          </p:cNvPr>
          <p:cNvSpPr txBox="1"/>
          <p:nvPr/>
        </p:nvSpPr>
        <p:spPr>
          <a:xfrm>
            <a:off x="2965142" y="2654602"/>
            <a:ext cx="488271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fort</a:t>
            </a:r>
            <a:endParaRPr lang="he-IL" sz="1100" dirty="0"/>
          </a:p>
        </p:txBody>
      </p:sp>
      <p:cxnSp>
        <p:nvCxnSpPr>
          <p:cNvPr id="34" name="מחבר חץ ישר 33">
            <a:extLst>
              <a:ext uri="{FF2B5EF4-FFF2-40B4-BE49-F238E27FC236}">
                <a16:creationId xmlns:a16="http://schemas.microsoft.com/office/drawing/2014/main" id="{33F56BC8-C5CB-4448-8E34-4042D96400DA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2459116" y="2785407"/>
            <a:ext cx="50602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845C986-7963-47C7-BB9A-43D9C8FAC339}"/>
              </a:ext>
            </a:extLst>
          </p:cNvPr>
          <p:cNvSpPr txBox="1"/>
          <p:nvPr/>
        </p:nvSpPr>
        <p:spPr>
          <a:xfrm>
            <a:off x="7270812" y="4119559"/>
            <a:ext cx="904783" cy="2616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100" dirty="0"/>
              <a:t>hospital</a:t>
            </a:r>
            <a:endParaRPr lang="he-IL" sz="1100" dirty="0"/>
          </a:p>
        </p:txBody>
      </p:sp>
      <p:cxnSp>
        <p:nvCxnSpPr>
          <p:cNvPr id="38" name="מחבר חץ ישר 37">
            <a:extLst>
              <a:ext uri="{FF2B5EF4-FFF2-40B4-BE49-F238E27FC236}">
                <a16:creationId xmlns:a16="http://schemas.microsoft.com/office/drawing/2014/main" id="{DB1CF925-AC52-4FDD-A038-8FA3B82D78D5}"/>
              </a:ext>
            </a:extLst>
          </p:cNvPr>
          <p:cNvCxnSpPr/>
          <p:nvPr/>
        </p:nvCxnSpPr>
        <p:spPr>
          <a:xfrm>
            <a:off x="8246247" y="4243526"/>
            <a:ext cx="13238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050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43CC514C-82F9-458F-AF6F-0C73B3E70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F87940-11AF-4908-8DA1-427CA5D0E180}"/>
              </a:ext>
            </a:extLst>
          </p:cNvPr>
          <p:cNvSpPr txBox="1"/>
          <p:nvPr/>
        </p:nvSpPr>
        <p:spPr>
          <a:xfrm>
            <a:off x="4125157" y="363984"/>
            <a:ext cx="39416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End Of Turn And Point Count</a:t>
            </a:r>
            <a:endParaRPr lang="he-IL" sz="2000" b="1" u="sng" dirty="0"/>
          </a:p>
        </p:txBody>
      </p:sp>
    </p:spTree>
    <p:extLst>
      <p:ext uri="{BB962C8B-B14F-4D97-AF65-F5344CB8AC3E}">
        <p14:creationId xmlns:p14="http://schemas.microsoft.com/office/powerpoint/2010/main" val="545787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753A2B72-438E-48CD-9DC5-05FA1FDFE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92F6C8-A508-4537-8C1A-7CE9D7F80E9C}"/>
              </a:ext>
            </a:extLst>
          </p:cNvPr>
          <p:cNvSpPr txBox="1"/>
          <p:nvPr/>
        </p:nvSpPr>
        <p:spPr>
          <a:xfrm>
            <a:off x="3959440" y="1029810"/>
            <a:ext cx="4270159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b="1" u="sng" dirty="0"/>
              <a:t>Point Counting Summary </a:t>
            </a:r>
            <a:br>
              <a:rPr lang="en-US" sz="2000" b="1" u="sng" dirty="0"/>
            </a:br>
            <a:r>
              <a:rPr lang="en-US" sz="2000" b="1" u="sng" dirty="0"/>
              <a:t>&amp; Countdown Starts To The Next Turn</a:t>
            </a:r>
            <a:endParaRPr lang="he-IL" sz="2000" b="1" u="sng" dirty="0"/>
          </a:p>
        </p:txBody>
      </p:sp>
    </p:spTree>
    <p:extLst>
      <p:ext uri="{BB962C8B-B14F-4D97-AF65-F5344CB8AC3E}">
        <p14:creationId xmlns:p14="http://schemas.microsoft.com/office/powerpoint/2010/main" val="225081271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145</Words>
  <Application>Microsoft Office PowerPoint</Application>
  <PresentationFormat>מסך רחב</PresentationFormat>
  <Paragraphs>30</Paragraphs>
  <Slides>11</Slides>
  <Notes>0</Notes>
  <HiddenSlides>1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אביב ספקטור</dc:creator>
  <cp:lastModifiedBy>אביב ספקטור</cp:lastModifiedBy>
  <cp:revision>32</cp:revision>
  <dcterms:created xsi:type="dcterms:W3CDTF">2018-04-08T10:46:48Z</dcterms:created>
  <dcterms:modified xsi:type="dcterms:W3CDTF">2020-07-05T11:54:30Z</dcterms:modified>
</cp:coreProperties>
</file>

<file path=docProps/thumbnail.jpeg>
</file>